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9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16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4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95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15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61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5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3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1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8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2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TARENTULA HISPANIA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209800"/>
            <a:ext cx="3810000" cy="1752600"/>
          </a:xfrm>
        </p:spPr>
        <p:txBody>
          <a:bodyPr/>
          <a:lstStyle/>
          <a:p>
            <a:r>
              <a:rPr lang="en-US" dirty="0" smtClean="0"/>
              <a:t>COMMON NAME: SPANISH SPIDER</a:t>
            </a:r>
          </a:p>
          <a:p>
            <a:pPr algn="ctr"/>
            <a:r>
              <a:rPr lang="en-US" dirty="0" smtClean="0"/>
              <a:t>FAMILY : ARANEDACAE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85800" y="3836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 </a:t>
            </a:r>
            <a:r>
              <a:rPr lang="en-US" sz="2800" dirty="0" smtClean="0"/>
              <a:t>Prepared by,   Dr. </a:t>
            </a:r>
            <a:r>
              <a:rPr lang="en-US" sz="2800" dirty="0" err="1" smtClean="0"/>
              <a:t>Gokul</a:t>
            </a:r>
            <a:r>
              <a:rPr lang="en-US" sz="2800" dirty="0" smtClean="0"/>
              <a:t> Krishna K </a:t>
            </a:r>
            <a:br>
              <a:rPr lang="en-US" sz="2800" dirty="0" smtClean="0"/>
            </a:br>
            <a:r>
              <a:rPr lang="en-US" sz="2800" dirty="0" smtClean="0"/>
              <a:t>        Asst. Professor, Dept. of </a:t>
            </a:r>
            <a:r>
              <a:rPr lang="en-US" sz="2800" dirty="0" err="1" smtClean="0"/>
              <a:t>Materia</a:t>
            </a:r>
            <a:r>
              <a:rPr lang="en-US" sz="2800" dirty="0" smtClean="0"/>
              <a:t> </a:t>
            </a:r>
            <a:r>
              <a:rPr lang="en-US" sz="2800" dirty="0" err="1" smtClean="0"/>
              <a:t>Medica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Violence is strong features, strikes her tears cloths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has foxy cunning and destructive mentality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Consolation causes weeping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Relief in evening and after eating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NERVOUS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Constant movements of the legs, arms, trunk, twitching of various muscles due to sensitiveness and irritability of nervous system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Choreic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affection whole body or right arm and left leg ( left arm and right leg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agaricus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 irritability of body; rub their hands, legs, head against something, must roll something between their fingers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Sensitiveness is particularly noticeable spine,</a:t>
            </a:r>
          </a:p>
          <a:p>
            <a:pPr>
              <a:buNone/>
            </a:pPr>
            <a:r>
              <a:rPr lang="en-US" dirty="0" smtClean="0"/>
              <a:t> spine- slight touch provokes spasmodic pain in</a:t>
            </a:r>
          </a:p>
          <a:p>
            <a:pPr>
              <a:buNone/>
            </a:pPr>
            <a:r>
              <a:rPr lang="en-US" dirty="0" smtClean="0"/>
              <a:t>chest and cardiac region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Female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Intense, unbearable </a:t>
            </a:r>
            <a:r>
              <a:rPr lang="en-US" dirty="0" err="1" smtClean="0"/>
              <a:t>pruritus</a:t>
            </a:r>
            <a:r>
              <a:rPr lang="en-US" dirty="0" smtClean="0"/>
              <a:t> vulvae extend into the vagina, itchiness  at night with burning, dryness , heat of the parts</a:t>
            </a:r>
          </a:p>
          <a:p>
            <a:r>
              <a:rPr lang="en-US" dirty="0" smtClean="0"/>
              <a:t>Good remedy for cystitis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Few Characteristic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sensitiveness of tips of fingers</a:t>
            </a:r>
          </a:p>
          <a:p>
            <a:r>
              <a:rPr lang="en-US" dirty="0" smtClean="0"/>
              <a:t>Sore bruised feeling all over the body</a:t>
            </a:r>
          </a:p>
          <a:p>
            <a:r>
              <a:rPr lang="en-US" dirty="0" smtClean="0"/>
              <a:t>Aggravates of </a:t>
            </a:r>
            <a:r>
              <a:rPr lang="en-US" dirty="0" err="1" smtClean="0"/>
              <a:t>choreic</a:t>
            </a:r>
            <a:r>
              <a:rPr lang="en-US" dirty="0" smtClean="0"/>
              <a:t> movement when watched</a:t>
            </a:r>
          </a:p>
          <a:p>
            <a:r>
              <a:rPr lang="en-US" dirty="0" smtClean="0"/>
              <a:t>Stool following immediately on the washing of the head</a:t>
            </a:r>
          </a:p>
          <a:p>
            <a:r>
              <a:rPr lang="en-US" dirty="0" smtClean="0"/>
              <a:t>Pain in ear associated with hiccough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AGG: Motion, Touch of affected part, noises, change of weather</a:t>
            </a:r>
          </a:p>
          <a:p>
            <a:r>
              <a:rPr lang="en-US" dirty="0" smtClean="0"/>
              <a:t>AMEL: Open air, music, rubbing affected parts</a:t>
            </a:r>
          </a:p>
          <a:p>
            <a:endParaRPr lang="en-US" dirty="0" smtClean="0"/>
          </a:p>
          <a:p>
            <a:r>
              <a:rPr lang="en-US" dirty="0" smtClean="0"/>
              <a:t>ANTIDOTE: LACHESIS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 a deep and long acting medicine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Those who are bitten by this spider or those who imagine themselves to have been bitten by it develop “ TARANTISM” Which means dancing mania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from poisonous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spanish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spider found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Abundantly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south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america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CHOREA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invoultary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movement disorder)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EPILEPSY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NYMPHOMANIA ( Sexual desires in women)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MULTIPLE SCLEROSIS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PRURITUS VULVAE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TABES DORSALIS (Degeneration of nerve cells and nerve fibers that carry sensory information brain)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PARALYSIS AGITANCE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Degeneration disorder of CNS characterized by tremor and impaired muscular co ordination)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 of body are confined to right side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Nervous system esp. termini of nerves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Genito urinary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RESTLESSNESS: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Cannot Keep quiet in any position, must keep in motion though walking aggravates all symptoms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Constant movements of the legs, arms, trunk with inability to do anything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Hyperaesthesia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excessive physical sensitive esp. of the skin) Least  excitement  irritates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tips of fingers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sensitive to music. It relives nearly all symptoms but sometimes it excites violently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Craves raw food; aversion to food and meat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Thirst for cold water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Extreme sexual desire leading to mania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Annual periodicity of symptoms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every menstrual period tongue, throat get intolerable dry esp. while sleeping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Cough only relived by smoking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Anxiety of mind and body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Cardiac anxiety prominent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aversion to colors such as green, red, black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of shame, lascivious, uncontrollable sexual desire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478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TARENTULA HISPANIA</vt:lpstr>
      <vt:lpstr>INTRODUCTION</vt:lpstr>
      <vt:lpstr>CLINICAL</vt:lpstr>
      <vt:lpstr>PowerPoint Presentation</vt:lpstr>
      <vt:lpstr>SPHERE OF ACTION</vt:lpstr>
      <vt:lpstr>GUIDING SYMPTOMS</vt:lpstr>
      <vt:lpstr>PowerPoint Presentation</vt:lpstr>
      <vt:lpstr>PowerPoint Presentation</vt:lpstr>
      <vt:lpstr>MIND</vt:lpstr>
      <vt:lpstr>PowerPoint Presentation</vt:lpstr>
      <vt:lpstr>NERVOUS SYSTEM</vt:lpstr>
      <vt:lpstr>PowerPoint Presentation</vt:lpstr>
      <vt:lpstr>Female </vt:lpstr>
      <vt:lpstr>Few Characteristic features</vt:lpstr>
      <vt:lpstr>MODALITIES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TARENTULA HISPANIA</dc:title>
  <dc:creator>MATERIA MEDICA</dc:creator>
  <cp:lastModifiedBy>Lib Lab One</cp:lastModifiedBy>
  <cp:revision>34</cp:revision>
  <dcterms:created xsi:type="dcterms:W3CDTF">2006-08-16T00:00:00Z</dcterms:created>
  <dcterms:modified xsi:type="dcterms:W3CDTF">2021-11-11T04:05:33Z</dcterms:modified>
</cp:coreProperties>
</file>